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23"/>
  </p:notesMasterIdLst>
  <p:sldIdLst>
    <p:sldId id="256" r:id="rId12"/>
    <p:sldId id="259" r:id="rId13"/>
    <p:sldId id="257" r:id="rId14"/>
    <p:sldId id="282" r:id="rId15"/>
    <p:sldId id="287" r:id="rId16"/>
    <p:sldId id="292" r:id="rId17"/>
    <p:sldId id="293" r:id="rId18"/>
    <p:sldId id="294" r:id="rId19"/>
    <p:sldId id="288" r:id="rId20"/>
    <p:sldId id="278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59"/>
    <p:restoredTop sz="95300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1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 phldr="1"/>
      <dgm:spPr/>
      <dgm:t>
        <a:bodyPr/>
        <a:lstStyle/>
        <a:p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 phldr="1"/>
      <dgm:spPr/>
      <dgm:t>
        <a:bodyPr/>
        <a:lstStyle/>
        <a:p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 phldr="1"/>
      <dgm:spPr/>
      <dgm:t>
        <a:bodyPr/>
        <a:lstStyle/>
        <a:p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Coach</a:t>
          </a:r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Coach</a:t>
          </a: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03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4321C-E349-4383-9392-01C6E336EBAA}"/>
              </a:ext>
            </a:extLst>
          </p:cNvPr>
          <p:cNvSpPr txBox="1"/>
          <p:nvPr/>
        </p:nvSpPr>
        <p:spPr>
          <a:xfrm>
            <a:off x="292962" y="4998128"/>
            <a:ext cx="423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Series: Two</a:t>
            </a:r>
          </a:p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Webinar: Five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975945" y="71412"/>
            <a:ext cx="9610355" cy="1870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Recognition</a:t>
            </a:r>
            <a:r>
              <a:rPr lang="en-US" sz="4000" dirty="0"/>
              <a:t> 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Graphic 3" descr="Clapping hands">
            <a:extLst>
              <a:ext uri="{FF2B5EF4-FFF2-40B4-BE49-F238E27FC236}">
                <a16:creationId xmlns:a16="http://schemas.microsoft.com/office/drawing/2014/main" id="{85F62F18-4DFE-46DF-9825-5497B0EE1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33008" y="143471"/>
            <a:ext cx="1797954" cy="17979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818AF49-A542-41E7-A2CE-CE50A66B98CB}"/>
              </a:ext>
            </a:extLst>
          </p:cNvPr>
          <p:cNvSpPr txBox="1">
            <a:spLocks/>
          </p:cNvSpPr>
          <p:nvPr/>
        </p:nvSpPr>
        <p:spPr>
          <a:xfrm>
            <a:off x="1696913" y="2250443"/>
            <a:ext cx="8634049" cy="29778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bg1"/>
                </a:solidFill>
              </a:rPr>
              <a:t>Nat Scattergood </a:t>
            </a:r>
          </a:p>
          <a:p>
            <a:pPr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</a:rPr>
              <a:t>Ramiah</a:t>
            </a:r>
            <a:r>
              <a:rPr lang="en-US" sz="3600" dirty="0">
                <a:solidFill>
                  <a:schemeClr val="bg1"/>
                </a:solidFill>
              </a:rPr>
              <a:t> and Shakti Selwood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bg1"/>
                </a:solidFill>
              </a:rPr>
              <a:t>Rae Jury and Jane Halliday 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8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27" y="394368"/>
            <a:ext cx="11429945" cy="1106424"/>
          </a:xfrm>
        </p:spPr>
        <p:txBody>
          <a:bodyPr>
            <a:normAutofit fontScale="90000"/>
          </a:bodyPr>
          <a:lstStyle/>
          <a:p>
            <a:pPr algn="l"/>
            <a:r>
              <a:rPr lang="en-NZ" sz="4800" dirty="0">
                <a:solidFill>
                  <a:srgbClr val="A4D23C"/>
                </a:solidFill>
              </a:rPr>
              <a:t>Buy one get one FREE is a game-changer!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571152" y="1884417"/>
            <a:ext cx="12192001" cy="406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Your excuse to contact EVERYONE!!</a:t>
            </a:r>
          </a:p>
          <a:p>
            <a:pPr marL="1028700" lvl="1" indent="-5715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Keep it simple e.g. </a:t>
            </a:r>
            <a:r>
              <a:rPr lang="en-NZ" sz="3600" b="1" dirty="0" err="1">
                <a:solidFill>
                  <a:srgbClr val="007AB5"/>
                </a:solidFill>
                <a:latin typeface="Helvetica Neue" panose="02000503000000020004" pitchFamily="2" charset="0"/>
              </a:rPr>
              <a:t>Cyactiv</a:t>
            </a: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 for migraines</a:t>
            </a:r>
          </a:p>
          <a:p>
            <a:pPr marL="1028700" lvl="1" indent="-5715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Make it urgent e.g. the clock is ticking!</a:t>
            </a:r>
          </a:p>
          <a:p>
            <a:pPr marL="1028700" lvl="1" indent="-5715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Make it relevant e.g. trial for new people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796B08-F5C4-422C-AD57-7D98189E42F9}"/>
              </a:ext>
            </a:extLst>
          </p:cNvPr>
          <p:cNvSpPr/>
          <p:nvPr/>
        </p:nvSpPr>
        <p:spPr>
          <a:xfrm>
            <a:off x="1058714" y="457062"/>
            <a:ext cx="4596002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AU" sz="5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IDEAS </a:t>
            </a:r>
          </a:p>
          <a:p>
            <a:pPr>
              <a:spcAft>
                <a:spcPts val="0"/>
              </a:spcAft>
            </a:pPr>
            <a:endParaRPr lang="en-AU" sz="5400" b="1" dirty="0">
              <a:solidFill>
                <a:srgbClr val="92D050"/>
              </a:solidFill>
              <a:latin typeface="Helvetica Neue" panose="02000503000000020004" pitchFamily="2" charset="0"/>
            </a:endParaRPr>
          </a:p>
          <a:p>
            <a:pPr>
              <a:spcAft>
                <a:spcPts val="0"/>
              </a:spcAft>
            </a:pPr>
            <a:r>
              <a:rPr lang="en-AU" sz="5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INSPIRATION</a:t>
            </a:r>
          </a:p>
          <a:p>
            <a:pPr>
              <a:spcAft>
                <a:spcPts val="0"/>
              </a:spcAft>
            </a:pPr>
            <a:r>
              <a:rPr lang="en-AU" sz="5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AU" sz="5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INFLUENCE</a:t>
            </a:r>
            <a:endParaRPr lang="en-US" sz="5400" b="1" dirty="0">
              <a:solidFill>
                <a:srgbClr val="92D050"/>
              </a:solidFill>
              <a:latin typeface="Helvetica Neue" panose="02000503000000020004" pitchFamily="2" charset="0"/>
            </a:endParaRPr>
          </a:p>
        </p:txBody>
      </p:sp>
      <p:pic>
        <p:nvPicPr>
          <p:cNvPr id="7" name="Graphic 6" descr="Person with idea">
            <a:extLst>
              <a:ext uri="{FF2B5EF4-FFF2-40B4-BE49-F238E27FC236}">
                <a16:creationId xmlns:a16="http://schemas.microsoft.com/office/drawing/2014/main" id="{6700F0FD-4362-4197-B364-1D41E9493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4682" y="1"/>
            <a:ext cx="4247318" cy="424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0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Recap last week: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1503639" y="1864311"/>
            <a:ext cx="9610344" cy="655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Community based leadership involves change</a:t>
            </a: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 Community based leadership requires actions</a:t>
            </a: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•	How can I make it easy for people to join?</a:t>
            </a: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•	How can I create an optimistic, can-do culture?</a:t>
            </a: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•	How am I the champion of my business?</a:t>
            </a: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•	How do I handle people who leave?</a:t>
            </a:r>
          </a:p>
          <a:p>
            <a:pPr>
              <a:lnSpc>
                <a:spcPct val="150000"/>
              </a:lnSpc>
            </a:pPr>
            <a:endParaRPr lang="en-NZ" sz="44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NZ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7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5243477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8710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9374898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270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6004054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0558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Set a goal, share it, and achieve it!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0" y="2429912"/>
            <a:ext cx="12192000" cy="1998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Z" sz="4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Share what you’re doing on our coaching page (250 words max)	</a:t>
            </a:r>
            <a:endParaRPr lang="en-US" sz="4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03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6" y="686071"/>
            <a:ext cx="7190913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0070C0"/>
                </a:solidFill>
                <a:ea typeface="+mn-ea"/>
                <a:cs typeface="+mn-cs"/>
              </a:rPr>
              <a:t>Next week:</a:t>
            </a:r>
            <a:br>
              <a:rPr lang="en-NZ" dirty="0"/>
            </a:br>
            <a:endParaRPr lang="en-N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856" y="3216840"/>
            <a:ext cx="8449619" cy="24629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5400" dirty="0"/>
              <a:t>Continuing the Leadership Community Circle.</a:t>
            </a:r>
            <a:endParaRPr lang="en-NZ" sz="4000" dirty="0"/>
          </a:p>
        </p:txBody>
      </p:sp>
    </p:spTree>
    <p:extLst>
      <p:ext uri="{BB962C8B-B14F-4D97-AF65-F5344CB8AC3E}">
        <p14:creationId xmlns:p14="http://schemas.microsoft.com/office/powerpoint/2010/main" val="307808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2129</TotalTime>
  <Words>135</Words>
  <Application>Microsoft Office PowerPoint</Application>
  <PresentationFormat>Widescreen</PresentationFormat>
  <Paragraphs>45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Arial</vt:lpstr>
      <vt:lpstr>Calibri</vt:lpstr>
      <vt:lpstr>Courier New</vt:lpstr>
      <vt:lpstr>Helvetica Neue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PowerPoint Presentation</vt:lpstr>
      <vt:lpstr>Buy one get one FREE is a game-changer!</vt:lpstr>
      <vt:lpstr>PowerPoint Presentation</vt:lpstr>
      <vt:lpstr>Recap last week:</vt:lpstr>
      <vt:lpstr>PowerPoint Presentation</vt:lpstr>
      <vt:lpstr>PowerPoint Presentation</vt:lpstr>
      <vt:lpstr>PowerPoint Presentation</vt:lpstr>
      <vt:lpstr>Set a goal, share it, and achieve it!</vt:lpstr>
      <vt:lpstr>Next week: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165</cp:revision>
  <dcterms:created xsi:type="dcterms:W3CDTF">2018-10-02T23:48:35Z</dcterms:created>
  <dcterms:modified xsi:type="dcterms:W3CDTF">2019-05-07T22:44:36Z</dcterms:modified>
</cp:coreProperties>
</file>